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1"/>
    <p:restoredTop sz="94609"/>
  </p:normalViewPr>
  <p:slideViewPr>
    <p:cSldViewPr snapToGrid="0">
      <p:cViewPr varScale="1">
        <p:scale>
          <a:sx n="151" d="100"/>
          <a:sy n="151" d="100"/>
        </p:scale>
        <p:origin x="5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6968F-3804-061A-A6C4-DF43D254E4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99F4EA-41FC-5F2A-4BF4-405E6640F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C41BA-3B8F-072E-088D-5DEC9ED76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A6C97-A271-6E20-B38C-171409D18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4B629-8DE2-CC8C-ECF0-C527F966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7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51BEA-DDCF-514D-CC11-B7FA46D4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79867-49C7-F8F6-EBB9-9BED1897F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A07ED-5E49-A0B6-D153-1C30C03B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B28B7-96A5-73D0-408B-F0F19D9A8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4EB74-B2E1-0B87-50A2-116F2418D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94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5C7AA-A49B-DF8E-5B28-971BFBD176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360C7-D7F4-7D33-DBF8-73B80EB2F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59F3A-2B17-E9AB-D5C2-A92F670CB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6BB17-09E2-A775-DD51-5B13C5DB4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FC133-7BF4-0100-9D7A-231E2B557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14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D55E-E9B2-93FD-2809-1F5D76BB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1137E-75D7-1912-E069-003ED4CB8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4C171-A3B3-BDF4-25B1-1D626ACD3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4A9AC-E035-C352-943D-49A2820D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89964-0A5A-89A7-40E9-5B1880E0E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43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A0EF0-86CD-45D7-65F6-674AF0F42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72288-6CF0-14B2-05EA-45EC693DB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DF725-AE4C-B165-E024-DEB6FAFB9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D583D-94D8-00F7-C8A3-610B899A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2FCE7-2C7A-F42E-E614-73F2D2237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44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8BA33-26CB-315A-0EBB-01AB9AEB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141B-3F8A-4168-0FD0-5102A8C4E1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9E673-2178-B661-A732-77A5CB2E3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F0ED-F041-5B6C-DBD8-5FC8F99FE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A3517-DE5C-12E5-000B-F5BE85BEB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4CC3C-547B-2582-4B67-16B49CC9D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4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76F2-54AF-0D60-05A8-A8F138FB9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E1CF4-4317-5887-FD8E-16256642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2C4CF-8565-72B9-084A-93761387E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DF74E9-DE3E-EA2F-AFE5-75E35F4F4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76840E-3829-6E75-87BE-C2043AB1C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2BB83-4B54-E80F-B0F1-0F722B30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9950E7-31AB-DD77-77D8-930F90306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F70854-30AC-97BF-85FA-85A61D5C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51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12943-2D73-6D2C-946F-6ACEFEE8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A333BF-A01E-E89E-37A6-9B1B5BE07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F3342-1D7E-E418-0B6D-8CDAD475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D6874-C9DB-DB5B-27B2-DF66D1576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76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60715-5F89-5B89-F553-2702833A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CAE11-D57A-56A3-6616-AB507ABF9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46B30-61DA-70C6-0D39-6A6028149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6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86C11-4074-1172-800A-4EB56043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F59DE-4A3E-167F-AB32-374B5F2EE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D9A33-DDF6-E7F1-6F43-BA97020C1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FF6E4-28BF-CB2E-5379-FBAE0CB9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6BA9F8-4F4E-5AD7-D30D-8F32E8343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5A458-C74C-B0AF-F0DE-34FCEF254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4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0546-7599-2DB2-5454-A938B7AB9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C9B89E-845A-CBAF-342D-88538B846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D2F91-C92C-C82A-FA3E-8A72093BC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C970C-EB20-8A67-7E15-BB1162D3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E5F55-5F73-949C-C278-CD1B5FDC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D2205-D790-EDE0-F0D5-F1A5012FE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6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744581-3702-1E41-B6FB-675C757C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81461-E81C-EC0B-40E3-F6298B479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0CD06-EAC7-71B4-BCF7-742539F3C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5A556-E9DC-1AB1-B279-663A1C3DB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6993E-D5CE-134F-6C9B-63BE2346A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9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79968C-90A0-97F9-424A-01828A69C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3375747"/>
          </a:xfrm>
          <a:prstGeom prst="rect">
            <a:avLst/>
          </a:prstGeom>
        </p:spPr>
      </p:pic>
      <p:pic>
        <p:nvPicPr>
          <p:cNvPr id="9" name="Picture 8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B71B7702-3382-356F-C205-1DA602384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9178"/>
            <a:ext cx="6858000" cy="348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1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s&#10;&#10;AI-generated content may be incorrect.">
            <a:extLst>
              <a:ext uri="{FF2B5EF4-FFF2-40B4-BE49-F238E27FC236}">
                <a16:creationId xmlns:a16="http://schemas.microsoft.com/office/drawing/2014/main" id="{37A1CE73-172E-BEB6-061C-00DEC13C6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07696" cy="3358231"/>
          </a:xfrm>
          <a:prstGeom prst="rect">
            <a:avLst/>
          </a:prstGeom>
        </p:spPr>
      </p:pic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7C881250-36E9-D6AC-ECA2-0DA35A492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2238"/>
            <a:ext cx="6838122" cy="34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92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156E63F9-15DC-CAA8-FB4A-7FE51B548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6728791" cy="3325777"/>
          </a:xfrm>
          <a:prstGeom prst="rect">
            <a:avLst/>
          </a:prstGeom>
        </p:spPr>
      </p:pic>
      <p:pic>
        <p:nvPicPr>
          <p:cNvPr id="6" name="Picture 5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F89DBCEA-9691-6D64-6013-A6FD37105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0822"/>
            <a:ext cx="6728791" cy="343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798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Chen, Yang</dc:creator>
  <cp:lastModifiedBy>Chen, Yang</cp:lastModifiedBy>
  <cp:revision>11</cp:revision>
  <dcterms:created xsi:type="dcterms:W3CDTF">2025-12-11T00:24:41Z</dcterms:created>
  <dcterms:modified xsi:type="dcterms:W3CDTF">2025-12-11T01:06:47Z</dcterms:modified>
</cp:coreProperties>
</file>

<file path=docProps/thumbnail.jpeg>
</file>